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howGuides="1">
      <p:cViewPr varScale="1">
        <p:scale>
          <a:sx n="119" d="100"/>
          <a:sy n="119" d="100"/>
        </p:scale>
        <p:origin x="76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A71E5-642F-C08D-1E08-5D582DA2A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319E11-779A-34B8-A6D5-532CB44C9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FA280F-0928-11DC-E52F-102B949D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80D8-1C65-0243-989F-455171D8D8F1}" type="datetimeFigureOut">
              <a:rPr lang="de-DE" smtClean="0"/>
              <a:t>29.06.23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50CD2A-8DF7-3D0B-D5FC-AB8946A8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37AF85-DDE2-D64F-1705-00D2AE710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2757-BCB7-BC48-B6D6-FD82025ABF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2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43FDAB-FB7C-9114-FD53-7658C176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ED6D8FC-86B5-1CA1-6424-45FFD9B99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6D12FC-CABE-ADCC-A727-9588EEFE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80D8-1C65-0243-989F-455171D8D8F1}" type="datetimeFigureOut">
              <a:rPr lang="de-DE" smtClean="0"/>
              <a:t>29.06.23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CDBD78-0FD0-FC91-9A68-4CDAEC7B8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A810DE-7512-9CB6-E826-692A8F0D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2757-BCB7-BC48-B6D6-FD82025ABF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58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1D349DC-4837-C88A-6055-6C45AD5AD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A1783B-9964-1253-18EF-80125A440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C9699C-65B9-FA01-9CC6-BA7A2E5A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80D8-1C65-0243-989F-455171D8D8F1}" type="datetimeFigureOut">
              <a:rPr lang="de-DE" smtClean="0"/>
              <a:t>29.06.23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DC868D-BBD9-7440-FFD7-9707649D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4DDF6-63BF-B3A9-6160-B91E9E45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2757-BCB7-BC48-B6D6-FD82025ABF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9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BB8D1-DB85-01CF-8712-DDB614F6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2DC191-EC5A-4557-8EA5-AC06423D2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174FF3-861D-741A-9897-64CC27092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80D8-1C65-0243-989F-455171D8D8F1}" type="datetimeFigureOut">
              <a:rPr lang="de-DE" smtClean="0"/>
              <a:t>29.06.23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7BE128-939F-6051-A12D-A41807D9C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452480-95A9-1178-C12D-1B0DB8E7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2757-BCB7-BC48-B6D6-FD82025ABF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687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7375E-4DE7-523E-82AC-3FF9D7A8B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9A2CA9-88EF-DBE6-EBBD-789300FA2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4ACBCE-1B43-0804-5DF1-1AD739932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80D8-1C65-0243-989F-455171D8D8F1}" type="datetimeFigureOut">
              <a:rPr lang="de-DE" smtClean="0"/>
              <a:t>29.06.23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8639BD-512A-0910-73EC-B6104051E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B15259-DB75-E808-22E2-EE35684F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2757-BCB7-BC48-B6D6-FD82025ABF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5F3A9-6ED6-4308-2788-31D6A0D25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9E0232-1149-911D-87C8-0415F4274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02FA4D-E250-0AEE-14F5-4FB3AE2FC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65A6D1-2301-0B8D-DC8A-04FF3349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80D8-1C65-0243-989F-455171D8D8F1}" type="datetimeFigureOut">
              <a:rPr lang="de-DE" smtClean="0"/>
              <a:t>29.06.23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B9BC3E-944C-0D6F-3D0A-698B7157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F8230E-4431-C947-4C66-5FFD8602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2757-BCB7-BC48-B6D6-FD82025ABF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0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E7790-B6F7-0CBB-FCB4-2A6CC2CF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6792BF-5163-ADF7-2671-898C9C0CE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4CE6821-4DC6-75C1-1FB8-912A80E7F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95549AC-DE8B-C1B4-0C76-8423FB34A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EA14A3B-05DC-B7CE-C313-C0C336A55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2DA6A86-8A0A-73CA-0672-087E57EC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80D8-1C65-0243-989F-455171D8D8F1}" type="datetimeFigureOut">
              <a:rPr lang="de-DE" smtClean="0"/>
              <a:t>29.06.23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CA22811-4C37-C9DA-076C-1E29B3A1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D791E29-9948-2489-2F9E-15D4B210F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2757-BCB7-BC48-B6D6-FD82025ABF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00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E70E4-E78D-2EAC-DDC7-658760079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6A9F3F6-7B45-431A-F499-A91A3D0E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80D8-1C65-0243-989F-455171D8D8F1}" type="datetimeFigureOut">
              <a:rPr lang="de-DE" smtClean="0"/>
              <a:t>29.06.23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50B14D-8F1D-6EDA-DD73-9293EC5E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15287A-3074-4955-7693-61D331CE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2757-BCB7-BC48-B6D6-FD82025ABF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4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480982-19AD-92E3-5E13-E474B3F0B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80D8-1C65-0243-989F-455171D8D8F1}" type="datetimeFigureOut">
              <a:rPr lang="de-DE" smtClean="0"/>
              <a:t>29.06.23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9F1D-6D72-BE48-E47F-90EC06DE1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A75B54-E432-7E8B-6063-8773FE03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2757-BCB7-BC48-B6D6-FD82025ABF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36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B5DAB-7FD8-828C-6151-036173B3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1DCCE0-0AFE-2561-6C46-0FAFE25E9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1128A9-D819-BB0A-275D-FE85DC71E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AA4230-2981-71BF-18E0-A161AB30C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80D8-1C65-0243-989F-455171D8D8F1}" type="datetimeFigureOut">
              <a:rPr lang="de-DE" smtClean="0"/>
              <a:t>29.06.23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C01697-C584-AC57-55E6-271BF1D2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923F6B-219D-7A8F-B354-D24A3048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2757-BCB7-BC48-B6D6-FD82025ABF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21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71493-69A9-CB01-3CCC-487D91F9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1C7740B-3CCC-71FD-1233-EAADBE2D1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87D1DBA-F209-CB7B-62EC-B8BBB7B40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94BF3C-4D39-062A-BFD7-F0E49F08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80D8-1C65-0243-989F-455171D8D8F1}" type="datetimeFigureOut">
              <a:rPr lang="de-DE" smtClean="0"/>
              <a:t>29.06.23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C8ABAB-72A7-BEDD-B096-D23B9767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ABEFDA-A48F-8118-8672-26768A29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2757-BCB7-BC48-B6D6-FD82025ABF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41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7886B68-50FE-C9FD-5A25-DB1A200F4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40D287-688D-8246-507D-F7A9E3602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A1CF33-5B86-2977-55AB-DA2426C78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80D8-1C65-0243-989F-455171D8D8F1}" type="datetimeFigureOut">
              <a:rPr lang="de-DE" smtClean="0"/>
              <a:t>29.06.23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337E18-8639-D247-107E-FAACCBA98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9A8112-BF0E-05F6-5AD2-AFB74B58A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62757-BCB7-BC48-B6D6-FD82025ABF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C124524A-F738-BF8B-D136-B9F44A2791EC}"/>
              </a:ext>
            </a:extLst>
          </p:cNvPr>
          <p:cNvSpPr txBox="1"/>
          <p:nvPr/>
        </p:nvSpPr>
        <p:spPr>
          <a:xfrm>
            <a:off x="130821" y="130899"/>
            <a:ext cx="9308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Samstag, 05. August 2023 von 13:00 bis 18:00</a:t>
            </a:r>
            <a:br>
              <a:rPr lang="de-DE" sz="2400" b="1" dirty="0">
                <a:solidFill>
                  <a:srgbClr val="FF0000"/>
                </a:solidFill>
              </a:rPr>
            </a:br>
            <a:r>
              <a:rPr lang="de-DE" sz="2400" b="1" dirty="0">
                <a:solidFill>
                  <a:srgbClr val="FF0000"/>
                </a:solidFill>
              </a:rPr>
              <a:t>Ausflug zum Campingplatz „</a:t>
            </a:r>
            <a:r>
              <a:rPr lang="de-DE" sz="2400" b="1" dirty="0" err="1">
                <a:solidFill>
                  <a:srgbClr val="FF0000"/>
                </a:solidFill>
              </a:rPr>
              <a:t>Aichalehof</a:t>
            </a:r>
            <a:r>
              <a:rPr lang="de-DE" sz="2400" b="1" dirty="0">
                <a:solidFill>
                  <a:srgbClr val="FF0000"/>
                </a:solidFill>
              </a:rPr>
              <a:t>“ in Uffing am Staffelsee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D5065CB-680F-488D-C3C7-BD0E25A9A0F6}"/>
              </a:ext>
            </a:extLst>
          </p:cNvPr>
          <p:cNvSpPr txBox="1"/>
          <p:nvPr/>
        </p:nvSpPr>
        <p:spPr>
          <a:xfrm>
            <a:off x="5433740" y="2065463"/>
            <a:ext cx="488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Melde Dich bei </a:t>
            </a:r>
            <a:r>
              <a:rPr lang="de-DE" b="1" dirty="0" err="1"/>
              <a:t>Wafaa</a:t>
            </a:r>
            <a:r>
              <a:rPr lang="de-DE" b="1" dirty="0"/>
              <a:t> bis Donnerstag, 27. Juli an</a:t>
            </a:r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BD2B706-31E1-3BB4-8945-81C4E2E2E215}"/>
              </a:ext>
            </a:extLst>
          </p:cNvPr>
          <p:cNvSpPr txBox="1"/>
          <p:nvPr/>
        </p:nvSpPr>
        <p:spPr>
          <a:xfrm>
            <a:off x="4688665" y="1443694"/>
            <a:ext cx="5432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Was muss ich tun, um mitzumachen?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656091E-72DC-AA8F-12C1-B7B669592001}"/>
              </a:ext>
            </a:extLst>
          </p:cNvPr>
          <p:cNvSpPr txBox="1"/>
          <p:nvPr/>
        </p:nvSpPr>
        <p:spPr>
          <a:xfrm>
            <a:off x="5424912" y="2555761"/>
            <a:ext cx="629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Organisiert</a:t>
            </a:r>
            <a:r>
              <a:rPr lang="de-DE" dirty="0"/>
              <a:t> Zugfahrkarten (Bayerntickets) und Essen &amp; Trinken für zum Brunchen am See.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6D40BD5-E337-FABF-A2CE-085BC61647B8}"/>
              </a:ext>
            </a:extLst>
          </p:cNvPr>
          <p:cNvSpPr txBox="1"/>
          <p:nvPr/>
        </p:nvSpPr>
        <p:spPr>
          <a:xfrm>
            <a:off x="5375816" y="3479091"/>
            <a:ext cx="68161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Am Tag der Ausfahrt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bist Du pünktlich am Treffpunkt, den Ihr mit </a:t>
            </a:r>
            <a:r>
              <a:rPr lang="de-DE" dirty="0" err="1"/>
              <a:t>Wafaa</a:t>
            </a:r>
            <a:r>
              <a:rPr lang="de-DE" dirty="0"/>
              <a:t> verabredet habt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hast Du bequeme Kleider an und Schwimmsachen dabei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hast du genug Wasser, Essen, Campingdecke usw. dabei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hast Du Kleingeld dabei, wenn Du ein Eis am Kiosk kaufen willst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hast Du passend die Tagespauschale für den Campingplatz von 4 € für Erwachsene und 2 € für Kinder bis 15 Jahren dabei</a:t>
            </a:r>
          </a:p>
        </p:txBody>
      </p:sp>
      <p:sp>
        <p:nvSpPr>
          <p:cNvPr id="29" name="Eingebuchteter Pfeil nach rechts 28">
            <a:extLst>
              <a:ext uri="{FF2B5EF4-FFF2-40B4-BE49-F238E27FC236}">
                <a16:creationId xmlns:a16="http://schemas.microsoft.com/office/drawing/2014/main" id="{43E14221-08D1-A9B5-355C-C7DFC7F8AD8A}"/>
              </a:ext>
            </a:extLst>
          </p:cNvPr>
          <p:cNvSpPr/>
          <p:nvPr/>
        </p:nvSpPr>
        <p:spPr>
          <a:xfrm>
            <a:off x="4777524" y="2065463"/>
            <a:ext cx="656217" cy="400110"/>
          </a:xfrm>
          <a:prstGeom prst="notchedRightArrow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ingebuchteter Pfeil nach rechts 29">
            <a:extLst>
              <a:ext uri="{FF2B5EF4-FFF2-40B4-BE49-F238E27FC236}">
                <a16:creationId xmlns:a16="http://schemas.microsoft.com/office/drawing/2014/main" id="{7217E443-F2A9-8E32-1860-C4593A8B5BCA}"/>
              </a:ext>
            </a:extLst>
          </p:cNvPr>
          <p:cNvSpPr/>
          <p:nvPr/>
        </p:nvSpPr>
        <p:spPr>
          <a:xfrm>
            <a:off x="4768695" y="2625075"/>
            <a:ext cx="656217" cy="400110"/>
          </a:xfrm>
          <a:prstGeom prst="notchedRightArrow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ingebuchteter Pfeil nach rechts 31">
            <a:extLst>
              <a:ext uri="{FF2B5EF4-FFF2-40B4-BE49-F238E27FC236}">
                <a16:creationId xmlns:a16="http://schemas.microsoft.com/office/drawing/2014/main" id="{73689656-630E-A430-9CE2-9E7F15C9A0D6}"/>
              </a:ext>
            </a:extLst>
          </p:cNvPr>
          <p:cNvSpPr/>
          <p:nvPr/>
        </p:nvSpPr>
        <p:spPr>
          <a:xfrm>
            <a:off x="4688665" y="3501590"/>
            <a:ext cx="656217" cy="400110"/>
          </a:xfrm>
          <a:prstGeom prst="notchedRightArrow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EB196AE-A6D3-F0CD-7665-0D1768998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476"/>
          <a:stretch/>
        </p:blipFill>
        <p:spPr>
          <a:xfrm>
            <a:off x="234614" y="1437182"/>
            <a:ext cx="4438204" cy="330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5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C124524A-F738-BF8B-D136-B9F44A2791EC}"/>
              </a:ext>
            </a:extLst>
          </p:cNvPr>
          <p:cNvSpPr txBox="1"/>
          <p:nvPr/>
        </p:nvSpPr>
        <p:spPr>
          <a:xfrm>
            <a:off x="2323650" y="73826"/>
            <a:ext cx="819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Samstag, 05. August 2023 Campingplatz „</a:t>
            </a:r>
            <a:r>
              <a:rPr lang="de-DE" b="1" dirty="0" err="1"/>
              <a:t>Aichalehof</a:t>
            </a:r>
            <a:r>
              <a:rPr lang="de-DE" b="1" dirty="0"/>
              <a:t>“ in Uffing am Staffelsee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97FAFF0-DC0B-E1B9-EA02-5182B1906CBD}"/>
              </a:ext>
            </a:extLst>
          </p:cNvPr>
          <p:cNvSpPr txBox="1"/>
          <p:nvPr/>
        </p:nvSpPr>
        <p:spPr>
          <a:xfrm>
            <a:off x="217431" y="824098"/>
            <a:ext cx="4636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Ablauf &amp; Kosten</a:t>
            </a:r>
          </a:p>
        </p:txBody>
      </p:sp>
      <p:graphicFrame>
        <p:nvGraphicFramePr>
          <p:cNvPr id="20" name="Tabelle 20">
            <a:extLst>
              <a:ext uri="{FF2B5EF4-FFF2-40B4-BE49-F238E27FC236}">
                <a16:creationId xmlns:a16="http://schemas.microsoft.com/office/drawing/2014/main" id="{80267101-FEBE-7CD6-2247-797A435A4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608012"/>
              </p:ext>
            </p:extLst>
          </p:nvPr>
        </p:nvGraphicFramePr>
        <p:xfrm>
          <a:off x="210587" y="1358973"/>
          <a:ext cx="6900219" cy="1706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477">
                  <a:extLst>
                    <a:ext uri="{9D8B030D-6E8A-4147-A177-3AD203B41FA5}">
                      <a16:colId xmlns:a16="http://schemas.microsoft.com/office/drawing/2014/main" val="326981116"/>
                    </a:ext>
                  </a:extLst>
                </a:gridCol>
                <a:gridCol w="3138378">
                  <a:extLst>
                    <a:ext uri="{9D8B030D-6E8A-4147-A177-3AD203B41FA5}">
                      <a16:colId xmlns:a16="http://schemas.microsoft.com/office/drawing/2014/main" val="3340745537"/>
                    </a:ext>
                  </a:extLst>
                </a:gridCol>
                <a:gridCol w="2796364">
                  <a:extLst>
                    <a:ext uri="{9D8B030D-6E8A-4147-A177-3AD203B41FA5}">
                      <a16:colId xmlns:a16="http://schemas.microsoft.com/office/drawing/2014/main" val="1723156458"/>
                    </a:ext>
                  </a:extLst>
                </a:gridCol>
              </a:tblGrid>
              <a:tr h="301205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Treffpunkt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Was muss ich zahlen?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141551"/>
                  </a:ext>
                </a:extLst>
              </a:tr>
              <a:tr h="702812">
                <a:tc>
                  <a:txBody>
                    <a:bodyPr/>
                    <a:lstStyle/>
                    <a:p>
                      <a:r>
                        <a:rPr lang="de-DE" sz="1200" dirty="0"/>
                        <a:t> 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Vor der Anmeldung (Schranke) vom Campingplatz </a:t>
                      </a:r>
                      <a:r>
                        <a:rPr lang="de-DE" sz="1200" dirty="0" err="1"/>
                        <a:t>Aichalehof</a:t>
                      </a:r>
                      <a:r>
                        <a:rPr lang="de-DE" sz="1200" dirty="0"/>
                        <a:t> in Uffing am Staffelsee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4 € Erwachsene </a:t>
                      </a:r>
                      <a:br>
                        <a:rPr lang="de-DE" sz="1200" dirty="0"/>
                      </a:br>
                      <a:r>
                        <a:rPr lang="de-DE" sz="1200" dirty="0"/>
                        <a:t>2 € Kinder</a:t>
                      </a:r>
                    </a:p>
                    <a:p>
                      <a:r>
                        <a:rPr lang="de-DE" sz="1200" b="1" dirty="0"/>
                        <a:t>Den Eintritt bitte passend mitnehmen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968358"/>
                  </a:ext>
                </a:extLst>
              </a:tr>
              <a:tr h="702812">
                <a:tc>
                  <a:txBody>
                    <a:bodyPr/>
                    <a:lstStyle/>
                    <a:p>
                      <a:r>
                        <a:rPr lang="de-DE" sz="1200" dirty="0"/>
                        <a:t>13:00 – 18:00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Badespaß, Faulenzen, Boot fahren, essen und trinken am See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96728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071B3F68-CFAA-F621-F067-56278FE83AA6}"/>
              </a:ext>
            </a:extLst>
          </p:cNvPr>
          <p:cNvSpPr txBox="1"/>
          <p:nvPr/>
        </p:nvSpPr>
        <p:spPr>
          <a:xfrm>
            <a:off x="8308429" y="824098"/>
            <a:ext cx="327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Campingplatz Uffing am Staffelsee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196E9A-8CE3-82DD-5942-474206CD6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429" y="1205084"/>
            <a:ext cx="3414494" cy="56131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9EC7BE2-79F5-B075-E336-1FD35F780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163" y="4190232"/>
            <a:ext cx="3616139" cy="239192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FF398CF-B315-37DE-A934-0050D30A1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31" y="3154647"/>
            <a:ext cx="4355971" cy="28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00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Macintosh PowerPoint</Application>
  <PresentationFormat>Breitbild</PresentationFormat>
  <Paragraphs>21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Kerstin Hemme</dc:creator>
  <cp:lastModifiedBy>Kerstin Hemme</cp:lastModifiedBy>
  <cp:revision>19</cp:revision>
  <cp:lastPrinted>2023-06-28T15:29:10Z</cp:lastPrinted>
  <dcterms:created xsi:type="dcterms:W3CDTF">2023-06-28T11:12:48Z</dcterms:created>
  <dcterms:modified xsi:type="dcterms:W3CDTF">2023-06-29T10:28:47Z</dcterms:modified>
</cp:coreProperties>
</file>